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Unbounded"/>
      <p:regular r:id="rId14"/>
    </p:embeddedFont>
    <p:embeddedFont>
      <p:font typeface="Unbounded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490907"/>
            <a:ext cx="4869061" cy="32476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147524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INDIA HACKATHON 2024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437" y="4711779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 Statement ID – 1594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 Statement Title- Student Innovation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Theme- Efficiency Enhancement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PS Category- Software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ID-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Name (Registered on portal)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954" y="2250519"/>
            <a:ext cx="5078373" cy="37284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024" y="576501"/>
            <a:ext cx="4079438" cy="509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IDEA TITLE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571024" y="1331000"/>
            <a:ext cx="8001952" cy="1827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Description: A platform connecting transport seekers with truck drivers, featuring real-time tracking, instant pricing, and load matching.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 Addressed: Solves issues of reliability, cost uncertainty, and inefficient load matching for seekers and drivers.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Innovation: Integrates advanced search, instant payments, and route optimization, offering a transparent and user-friendly interface for both parties.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Proposed Solution (Describe your Idea/Solution/Prototype): Haul Harmony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571024" y="3342203"/>
            <a:ext cx="8001952" cy="955358"/>
          </a:xfrm>
          <a:prstGeom prst="roundRect">
            <a:avLst>
              <a:gd name="adj" fmla="val 71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41759" y="3512939"/>
            <a:ext cx="2408992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Tracking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1759" y="3865721"/>
            <a:ext cx="766048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live location updates for trucks, enabling efficient route planning and timely delivery.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71024" y="4460677"/>
            <a:ext cx="8001952" cy="955358"/>
          </a:xfrm>
          <a:prstGeom prst="roundRect">
            <a:avLst>
              <a:gd name="adj" fmla="val 71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41759" y="4631412"/>
            <a:ext cx="203966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Instant Pricing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41759" y="4984194"/>
            <a:ext cx="766048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transparent and competitive pricing based on distance, load type, and market demand.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571024" y="5579150"/>
            <a:ext cx="8001952" cy="955358"/>
          </a:xfrm>
          <a:prstGeom prst="roundRect">
            <a:avLst>
              <a:gd name="adj" fmla="val 71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41759" y="5749885"/>
            <a:ext cx="203966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Load Matching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41759" y="6102668"/>
            <a:ext cx="766048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Connects seekers with suitable drivers based on cargo type, destination, and availability.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571024" y="6697623"/>
            <a:ext cx="8001952" cy="955358"/>
          </a:xfrm>
          <a:prstGeom prst="roundRect">
            <a:avLst>
              <a:gd name="adj" fmla="val 71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41759" y="6868358"/>
            <a:ext cx="2940963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Interface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41759" y="7221141"/>
            <a:ext cx="766048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seamless experience for both seekers and drivers, simplifying the logistics process.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283" y="2225159"/>
            <a:ext cx="5141714" cy="37791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82560" y="709970"/>
            <a:ext cx="5073848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APPROACH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482560" y="1347788"/>
            <a:ext cx="8178879" cy="2425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Technologies to be Used: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 React.js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 Node.js/ Express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Database: MongoDB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Tracking: Google Maps API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Gateway: Paytm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Methodology &amp; Process: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Phase: Create wireframes and UI/UX designs.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Development Phase: Build frontend, backend, and database integration.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Testing Phase: Conduct functionality and usability testing.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 Phase: Deploy on cloud servers and ensure scalability.</a:t>
            </a:r>
            <a:endParaRPr lang="en-US" sz="1050" dirty="0"/>
          </a:p>
        </p:txBody>
      </p:sp>
      <p:sp>
        <p:nvSpPr>
          <p:cNvPr id="6" name="Shape 2"/>
          <p:cNvSpPr/>
          <p:nvPr/>
        </p:nvSpPr>
        <p:spPr>
          <a:xfrm>
            <a:off x="681752" y="3928467"/>
            <a:ext cx="15240" cy="3591163"/>
          </a:xfrm>
          <a:prstGeom prst="roundRect">
            <a:avLst>
              <a:gd name="adj" fmla="val 380053"/>
            </a:avLst>
          </a:prstGeom>
          <a:solidFill>
            <a:srgbClr val="BCDBD4"/>
          </a:solidFill>
          <a:ln/>
        </p:spPr>
      </p:sp>
      <p:sp>
        <p:nvSpPr>
          <p:cNvPr id="7" name="Shape 3"/>
          <p:cNvSpPr/>
          <p:nvPr/>
        </p:nvSpPr>
        <p:spPr>
          <a:xfrm>
            <a:off x="829270" y="4231124"/>
            <a:ext cx="482560" cy="15240"/>
          </a:xfrm>
          <a:prstGeom prst="roundRect">
            <a:avLst>
              <a:gd name="adj" fmla="val 380053"/>
            </a:avLst>
          </a:prstGeom>
          <a:solidFill>
            <a:srgbClr val="BCDBD4"/>
          </a:solidFill>
          <a:ln/>
        </p:spPr>
      </p:sp>
      <p:sp>
        <p:nvSpPr>
          <p:cNvPr id="8" name="Shape 4"/>
          <p:cNvSpPr/>
          <p:nvPr/>
        </p:nvSpPr>
        <p:spPr>
          <a:xfrm>
            <a:off x="534233" y="4083606"/>
            <a:ext cx="310277" cy="31027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5556" y="4135279"/>
            <a:ext cx="10751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447800" y="4066342"/>
            <a:ext cx="1723787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Phase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447800" y="4364474"/>
            <a:ext cx="7213640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wireframes and UI/UX designs to ensure a user-friendly and intuitive platform.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829270" y="5163383"/>
            <a:ext cx="482560" cy="15240"/>
          </a:xfrm>
          <a:prstGeom prst="roundRect">
            <a:avLst>
              <a:gd name="adj" fmla="val 380053"/>
            </a:avLst>
          </a:prstGeom>
          <a:solidFill>
            <a:srgbClr val="BCDBD4"/>
          </a:solidFill>
          <a:ln/>
        </p:spPr>
      </p:sp>
      <p:sp>
        <p:nvSpPr>
          <p:cNvPr id="13" name="Shape 9"/>
          <p:cNvSpPr/>
          <p:nvPr/>
        </p:nvSpPr>
        <p:spPr>
          <a:xfrm>
            <a:off x="534233" y="5015865"/>
            <a:ext cx="310277" cy="31027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03052" y="5067538"/>
            <a:ext cx="172641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447800" y="4998601"/>
            <a:ext cx="214967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Development Phase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1447800" y="5296733"/>
            <a:ext cx="7213640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the frontend, backend, and database integration using React.js, Node.js/Express, and MongoDB.</a:t>
            </a:r>
            <a:endParaRPr lang="en-US" sz="1050" dirty="0"/>
          </a:p>
        </p:txBody>
      </p:sp>
      <p:sp>
        <p:nvSpPr>
          <p:cNvPr id="17" name="Shape 13"/>
          <p:cNvSpPr/>
          <p:nvPr/>
        </p:nvSpPr>
        <p:spPr>
          <a:xfrm>
            <a:off x="829270" y="6095643"/>
            <a:ext cx="482560" cy="15240"/>
          </a:xfrm>
          <a:prstGeom prst="roundRect">
            <a:avLst>
              <a:gd name="adj" fmla="val 380053"/>
            </a:avLst>
          </a:prstGeom>
          <a:solidFill>
            <a:srgbClr val="BCDBD4"/>
          </a:solidFill>
          <a:ln/>
        </p:spPr>
      </p:sp>
      <p:sp>
        <p:nvSpPr>
          <p:cNvPr id="18" name="Shape 14"/>
          <p:cNvSpPr/>
          <p:nvPr/>
        </p:nvSpPr>
        <p:spPr>
          <a:xfrm>
            <a:off x="534233" y="5948124"/>
            <a:ext cx="310277" cy="31027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02575" y="5999798"/>
            <a:ext cx="173474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1447800" y="5930860"/>
            <a:ext cx="1723787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Testing Phase</a:t>
            </a:r>
            <a:endParaRPr lang="en-US" sz="1350" dirty="0"/>
          </a:p>
        </p:txBody>
      </p:sp>
      <p:sp>
        <p:nvSpPr>
          <p:cNvPr id="21" name="Text 17"/>
          <p:cNvSpPr/>
          <p:nvPr/>
        </p:nvSpPr>
        <p:spPr>
          <a:xfrm>
            <a:off x="1447800" y="6228993"/>
            <a:ext cx="7213640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thorough functionality and usability testing to ensure a smooth and reliable user experience.</a:t>
            </a:r>
            <a:endParaRPr lang="en-US" sz="1050" dirty="0"/>
          </a:p>
        </p:txBody>
      </p:sp>
      <p:sp>
        <p:nvSpPr>
          <p:cNvPr id="22" name="Shape 18"/>
          <p:cNvSpPr/>
          <p:nvPr/>
        </p:nvSpPr>
        <p:spPr>
          <a:xfrm>
            <a:off x="829270" y="7027902"/>
            <a:ext cx="482560" cy="15240"/>
          </a:xfrm>
          <a:prstGeom prst="roundRect">
            <a:avLst>
              <a:gd name="adj" fmla="val 380053"/>
            </a:avLst>
          </a:prstGeom>
          <a:solidFill>
            <a:srgbClr val="BCDBD4"/>
          </a:solidFill>
          <a:ln/>
        </p:spPr>
      </p:sp>
      <p:sp>
        <p:nvSpPr>
          <p:cNvPr id="23" name="Shape 19"/>
          <p:cNvSpPr/>
          <p:nvPr/>
        </p:nvSpPr>
        <p:spPr>
          <a:xfrm>
            <a:off x="534233" y="6880384"/>
            <a:ext cx="310277" cy="31027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600313" y="6932057"/>
            <a:ext cx="177998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447800" y="6863120"/>
            <a:ext cx="2031087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 Phase</a:t>
            </a:r>
            <a:endParaRPr lang="en-US" sz="1350" dirty="0"/>
          </a:p>
        </p:txBody>
      </p:sp>
      <p:sp>
        <p:nvSpPr>
          <p:cNvPr id="26" name="Text 22"/>
          <p:cNvSpPr/>
          <p:nvPr/>
        </p:nvSpPr>
        <p:spPr>
          <a:xfrm>
            <a:off x="1447800" y="7161252"/>
            <a:ext cx="7213640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the platform on cloud servers, ensuring scalability and accessibility for a wide user base.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711994"/>
            <a:ext cx="9593342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FEASIBILITY AND VIABILITY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848088"/>
            <a:ext cx="13078539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Feasibility Analysis: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Potential Challenges &amp; Risks: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Strategies for Overcoming Challenges: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5930" y="3383161"/>
            <a:ext cx="369355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Integration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75930" y="3951327"/>
            <a:ext cx="399847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Complexities in integrating real-time tracking and payment systems.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22808" y="3383161"/>
            <a:ext cx="277141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Adoption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322808" y="3951327"/>
            <a:ext cx="3998476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Difficulty in gaining traction among both truck drivers and logistics seekers.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9686" y="3383161"/>
            <a:ext cx="277141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Security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9869686" y="3951327"/>
            <a:ext cx="399847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protection of sensitive user information and transaction data.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5930" y="5685830"/>
            <a:ext cx="369355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Integration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75930" y="6253996"/>
            <a:ext cx="3998476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well-documented APIs and robust development frameworks to ensure seamless integration.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322808" y="5685830"/>
            <a:ext cx="277141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Adoption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5322808" y="6253996"/>
            <a:ext cx="3998476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targeted marketing and onboarding processes; offer initial incentives to attract users.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69686" y="5685830"/>
            <a:ext cx="277141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Security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869686" y="6253996"/>
            <a:ext cx="3998476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 encryption, secure authentication, and regular security audits to safeguard user data.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008" y="2288619"/>
            <a:ext cx="4980265" cy="36522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8541" y="874752"/>
            <a:ext cx="7304842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 AND BENEFITS</a:t>
            </a:r>
            <a:endParaRPr lang="en-US" sz="3950" dirty="0"/>
          </a:p>
        </p:txBody>
      </p:sp>
      <p:sp>
        <p:nvSpPr>
          <p:cNvPr id="5" name="Text 1"/>
          <p:cNvSpPr/>
          <p:nvPr/>
        </p:nvSpPr>
        <p:spPr>
          <a:xfrm>
            <a:off x="708541" y="1810941"/>
            <a:ext cx="7726918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Potential Impact:</a:t>
            </a:r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Audience: Logistics companies and truck drivers.</a:t>
            </a:r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Benefits:</a:t>
            </a:r>
            <a:endParaRPr lang="en-US" sz="1550" dirty="0"/>
          </a:p>
        </p:txBody>
      </p:sp>
      <p:sp>
        <p:nvSpPr>
          <p:cNvPr id="6" name="Shape 2"/>
          <p:cNvSpPr/>
          <p:nvPr/>
        </p:nvSpPr>
        <p:spPr>
          <a:xfrm>
            <a:off x="708541" y="3238024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57250" y="3313867"/>
            <a:ext cx="15799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366480" y="3238024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Social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366480" y="3675817"/>
            <a:ext cx="7068979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Enhances transparency and reliability in logistics, improving trust between seekers and drivers.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708541" y="4753689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09506" y="4829532"/>
            <a:ext cx="253603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1366480" y="4753689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Economic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1366480" y="5191482"/>
            <a:ext cx="7068979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costs through efficient load matching and instant payments; minimizes empty return trips.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08541" y="6269355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08911" y="6345198"/>
            <a:ext cx="25479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1366480" y="6269355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Environmental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1366480" y="6707148"/>
            <a:ext cx="7068979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Optimizes routes, leading to reduced fuel consumption and lower carbon emissions.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2168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15" y="302062"/>
            <a:ext cx="3260169" cy="24175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6058" y="3691652"/>
            <a:ext cx="11264979" cy="755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RESEARCH AND REFERENCES</a:t>
            </a:r>
            <a:endParaRPr lang="en-US" sz="4750" dirty="0"/>
          </a:p>
        </p:txBody>
      </p:sp>
      <p:sp>
        <p:nvSpPr>
          <p:cNvPr id="5" name="Text 1"/>
          <p:cNvSpPr/>
          <p:nvPr/>
        </p:nvSpPr>
        <p:spPr>
          <a:xfrm>
            <a:off x="846058" y="4809649"/>
            <a:ext cx="1293828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Details / Links of the reference and research work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846058" y="5468302"/>
            <a:ext cx="12938284" cy="2091214"/>
          </a:xfrm>
          <a:prstGeom prst="roundRect">
            <a:avLst>
              <a:gd name="adj" fmla="val 485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53678" y="5475923"/>
            <a:ext cx="12923044" cy="691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95375" y="5628561"/>
            <a:ext cx="5974318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Reference 1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560707" y="5628561"/>
            <a:ext cx="5974318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1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853678" y="6167914"/>
            <a:ext cx="12923044" cy="691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5375" y="6320552"/>
            <a:ext cx="5974318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Reference 2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560707" y="6320552"/>
            <a:ext cx="5974318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2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53678" y="6859905"/>
            <a:ext cx="12923044" cy="691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95375" y="7012543"/>
            <a:ext cx="5974318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Reference 3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7560707" y="7012543"/>
            <a:ext cx="5974318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3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0" y="2395299"/>
            <a:ext cx="5171242" cy="343888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27646" y="648295"/>
            <a:ext cx="5478185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IMPORTANT INSTRUCTIONS</a:t>
            </a:r>
            <a:endParaRPr lang="en-US" sz="2450" dirty="0"/>
          </a:p>
        </p:txBody>
      </p:sp>
      <p:sp>
        <p:nvSpPr>
          <p:cNvPr id="5" name="Text 1"/>
          <p:cNvSpPr/>
          <p:nvPr/>
        </p:nvSpPr>
        <p:spPr>
          <a:xfrm>
            <a:off x="5927646" y="1231225"/>
            <a:ext cx="8261509" cy="1411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Note - You can delete this slide (Important Pointers) when you upload the details of your idea on SIH portal.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Kindly keep the maximum slides limit up to six (6). ( Including the title slide)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Try to avoid paragraphs and post your idea in points /diagrams / Infographics /pictures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Keep your explanation precise and easy to understand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 should be unique and novel.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 can only use provided template for making the PPT without changing the idea details pointers (mentioned in previous slides).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 need to save the file in PDF and upload the same on portal. No PPT, Word Doc or any other format will be supported.</a:t>
            </a:r>
            <a:endParaRPr lang="en-US" sz="9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46" y="2784872"/>
            <a:ext cx="315158" cy="31515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7646" y="3225998"/>
            <a:ext cx="1575792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Slide Limit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927646" y="3498652"/>
            <a:ext cx="8261509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Maximum of 6 slides, including the title slide.</a:t>
            </a:r>
            <a:endParaRPr lang="en-US" sz="9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46" y="4078486"/>
            <a:ext cx="315158" cy="3151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7646" y="4519613"/>
            <a:ext cx="1603772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Content Format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5927646" y="4792266"/>
            <a:ext cx="8261509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points, diagrams, infographics, or pictures instead of long paragraphs.</a:t>
            </a:r>
            <a:endParaRPr lang="en-US" sz="9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46" y="5372100"/>
            <a:ext cx="315158" cy="31515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7646" y="5813227"/>
            <a:ext cx="1575792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Clarity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5927646" y="6085880"/>
            <a:ext cx="8261509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Keep explanations concise and easy to understand.</a:t>
            </a:r>
            <a:endParaRPr lang="en-US" sz="9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646" y="6665714"/>
            <a:ext cx="315158" cy="31515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927646" y="7106841"/>
            <a:ext cx="1575792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Originality</a:t>
            </a:r>
            <a:endParaRPr lang="en-US" sz="1200" dirty="0"/>
          </a:p>
        </p:txBody>
      </p:sp>
      <p:sp>
        <p:nvSpPr>
          <p:cNvPr id="17" name="Text 9"/>
          <p:cNvSpPr/>
          <p:nvPr/>
        </p:nvSpPr>
        <p:spPr>
          <a:xfrm>
            <a:off x="5927646" y="7379494"/>
            <a:ext cx="8261509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your idea is unique and innovative.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2024-08-31T14:02:48Z</dcterms:created>
  <dcterms:modified xsi:type="dcterms:W3CDTF">2024-08-31T14:02:48Z</dcterms:modified>
</cp:coreProperties>
</file>